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4" autoAdjust="0"/>
    <p:restoredTop sz="94660"/>
  </p:normalViewPr>
  <p:slideViewPr>
    <p:cSldViewPr>
      <p:cViewPr varScale="1">
        <p:scale>
          <a:sx n="123" d="100"/>
          <a:sy n="123" d="100"/>
        </p:scale>
        <p:origin x="85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EA914-6081-4F88-98DD-F2CFB0E40BB8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1764F-D974-4772-B041-170371E446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440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559381"/>
              </p:ext>
            </p:extLst>
          </p:nvPr>
        </p:nvGraphicFramePr>
        <p:xfrm>
          <a:off x="94800" y="1046440"/>
          <a:ext cx="9716400" cy="364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">
                  <a:extLst>
                    <a:ext uri="{9D8B030D-6E8A-4147-A177-3AD203B41FA5}">
                      <a16:colId xmlns:a16="http://schemas.microsoft.com/office/drawing/2014/main" val="2018367465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3498872722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971685220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551494782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4142010710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3191970272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1304301431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733551043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1121917000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3279753597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696363893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357802348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389256529"/>
                    </a:ext>
                  </a:extLst>
                </a:gridCol>
                <a:gridCol w="694800">
                  <a:extLst>
                    <a:ext uri="{9D8B030D-6E8A-4147-A177-3AD203B41FA5}">
                      <a16:colId xmlns:a16="http://schemas.microsoft.com/office/drawing/2014/main" val="2525569322"/>
                    </a:ext>
                  </a:extLst>
                </a:gridCol>
              </a:tblGrid>
              <a:tr h="59184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4</a:t>
                      </a:r>
                      <a:r>
                        <a:rPr kumimoji="1" lang="ja-JP" altLang="en-US" sz="1200" dirty="0" smtClean="0"/>
                        <a:t>月</a:t>
                      </a:r>
                      <a:r>
                        <a:rPr kumimoji="1" lang="en-US" altLang="ja-JP" sz="1200" dirty="0" smtClean="0"/>
                        <a:t>5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6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8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9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10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11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12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4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5</a:t>
                      </a:r>
                      <a:r>
                        <a:rPr kumimoji="1" lang="ja-JP" altLang="en-US" sz="1200" dirty="0" smtClean="0"/>
                        <a:t>月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smtClean="0"/>
                        <a:t>実施分</a:t>
                      </a: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299733343"/>
                  </a:ext>
                </a:extLst>
              </a:tr>
              <a:tr h="5911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/>
                        <a:t>国保連への</a:t>
                      </a:r>
                      <a:endParaRPr kumimoji="1" lang="en-US" altLang="ja-JP" sz="1100" dirty="0" smtClean="0"/>
                    </a:p>
                    <a:p>
                      <a:pPr algn="ctr"/>
                      <a:r>
                        <a:rPr kumimoji="1" lang="ja-JP" altLang="en-US" sz="1100" dirty="0" smtClean="0"/>
                        <a:t>請求月</a:t>
                      </a: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6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8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9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10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11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12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4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5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smtClean="0"/>
                        <a:t>2020</a:t>
                      </a:r>
                      <a:r>
                        <a:rPr kumimoji="1" lang="ja-JP" altLang="en-US" sz="120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6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06212889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/>
                        <a:t>市町村</a:t>
                      </a:r>
                      <a:endParaRPr kumimoji="1" lang="en-US" altLang="ja-JP" sz="1100" dirty="0" smtClean="0"/>
                    </a:p>
                    <a:p>
                      <a:pPr algn="ctr"/>
                      <a:r>
                        <a:rPr kumimoji="1" lang="ja-JP" altLang="en-US" sz="1100" dirty="0" smtClean="0"/>
                        <a:t>への</a:t>
                      </a:r>
                      <a:endParaRPr kumimoji="1" lang="en-US" altLang="ja-JP" sz="1100" dirty="0" smtClean="0"/>
                    </a:p>
                    <a:p>
                      <a:pPr algn="ctr"/>
                      <a:r>
                        <a:rPr kumimoji="1" lang="ja-JP" altLang="en-US" sz="1100" dirty="0" smtClean="0"/>
                        <a:t>請求月</a:t>
                      </a: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8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9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10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11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2019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12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4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5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6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  <a:r>
                        <a:rPr kumimoji="1" lang="ja-JP" altLang="en-US" sz="1200" dirty="0" smtClean="0"/>
                        <a:t>月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729070059"/>
                  </a:ext>
                </a:extLst>
              </a:tr>
              <a:tr h="303144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956495"/>
                  </a:ext>
                </a:extLst>
              </a:tr>
              <a:tr h="663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/>
                        <a:t>過誤調整依頼の時期</a:t>
                      </a:r>
                      <a:endParaRPr kumimoji="1" lang="ja-JP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4</a:t>
                      </a:r>
                      <a:r>
                        <a:rPr kumimoji="1" lang="ja-JP" altLang="en-US" sz="1200" dirty="0" smtClean="0"/>
                        <a:t>月末</a:t>
                      </a:r>
                      <a:endParaRPr kumimoji="1" lang="ja-JP" altLang="en-US" sz="1200" dirty="0"/>
                    </a:p>
                  </a:txBody>
                  <a:tcPr marL="36000" marR="3600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5</a:t>
                      </a:r>
                      <a:r>
                        <a:rPr kumimoji="1" lang="ja-JP" altLang="en-US" sz="1200" dirty="0" smtClean="0"/>
                        <a:t>月末</a:t>
                      </a:r>
                      <a:endParaRPr kumimoji="1" lang="ja-JP" altLang="en-US" sz="1200" dirty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6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7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8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9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58092237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tx1"/>
                          </a:solidFill>
                        </a:rPr>
                        <a:t>国保連での調整期限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10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11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2020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12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2021</a:t>
                      </a:r>
                      <a:r>
                        <a:rPr kumimoji="1" lang="ja-JP" altLang="en-US" sz="1200" dirty="0" smtClean="0"/>
                        <a:t>年</a:t>
                      </a:r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 smtClean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2021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2021</a:t>
                      </a:r>
                      <a:r>
                        <a:rPr kumimoji="1" lang="ja-JP" altLang="en-US" sz="1200" dirty="0" smtClean="0"/>
                        <a:t>年</a:t>
                      </a:r>
                      <a:endParaRPr kumimoji="1" lang="en-US" altLang="ja-JP" sz="12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3</a:t>
                      </a:r>
                      <a:r>
                        <a:rPr kumimoji="1" lang="ja-JP" altLang="en-US" sz="1200" dirty="0" smtClean="0"/>
                        <a:t>月末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99616018"/>
                  </a:ext>
                </a:extLst>
              </a:tr>
            </a:tbl>
          </a:graphicData>
        </a:graphic>
      </p:graphicFrame>
      <p:sp>
        <p:nvSpPr>
          <p:cNvPr id="5" name="二等辺三角形 4"/>
          <p:cNvSpPr/>
          <p:nvPr/>
        </p:nvSpPr>
        <p:spPr>
          <a:xfrm rot="10800000">
            <a:off x="908926" y="2996975"/>
            <a:ext cx="443674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10800000">
            <a:off x="1712640" y="2996975"/>
            <a:ext cx="864096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二等辺三角形 7"/>
          <p:cNvSpPr/>
          <p:nvPr/>
        </p:nvSpPr>
        <p:spPr>
          <a:xfrm rot="10800000">
            <a:off x="3057540" y="2996975"/>
            <a:ext cx="2399516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二等辺三角形 9"/>
          <p:cNvSpPr/>
          <p:nvPr/>
        </p:nvSpPr>
        <p:spPr>
          <a:xfrm rot="10800000">
            <a:off x="8553400" y="2996975"/>
            <a:ext cx="443674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二等辺三角形 10"/>
          <p:cNvSpPr/>
          <p:nvPr/>
        </p:nvSpPr>
        <p:spPr>
          <a:xfrm rot="10800000">
            <a:off x="9261854" y="2996975"/>
            <a:ext cx="443674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4488" y="0"/>
            <a:ext cx="921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調整スケジュールについて</a:t>
            </a:r>
            <a:endParaRPr kumimoji="1" lang="ja-JP" altLang="en-US" sz="28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56456" y="523220"/>
            <a:ext cx="9793088" cy="0"/>
          </a:xfrm>
          <a:prstGeom prst="line">
            <a:avLst/>
          </a:prstGeom>
          <a:ln w="5715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9345488" y="-2738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別添３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0754" y="5067761"/>
            <a:ext cx="89644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【</a:t>
            </a:r>
            <a:r>
              <a:rPr kumimoji="1" lang="ja-JP" altLang="en-US" sz="1400" dirty="0" smtClean="0"/>
              <a:t>注意事項</a:t>
            </a:r>
            <a:r>
              <a:rPr kumimoji="1" lang="en-US" altLang="ja-JP" sz="1400" dirty="0" smtClean="0"/>
              <a:t>】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 smtClean="0"/>
              <a:t>請求月は最短のものであり、医療機関によっては記載の月以降に請求される場合がある。</a:t>
            </a:r>
            <a:endParaRPr kumimoji="1" lang="en-US" altLang="ja-JP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 smtClean="0"/>
              <a:t>過誤調整依頼の時期は標準的なものとする。所在地の国保連と調整の上、前倒し等することも可能である。</a:t>
            </a:r>
            <a:endParaRPr kumimoji="1" lang="en-US" altLang="ja-JP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国保連での</a:t>
            </a:r>
            <a:r>
              <a:rPr lang="ja-JP" altLang="en-US" sz="1400" dirty="0" smtClean="0"/>
              <a:t>調整期限（過誤調整依頼の翌月から</a:t>
            </a:r>
            <a:r>
              <a:rPr lang="en-US" altLang="ja-JP" sz="1400" dirty="0" smtClean="0"/>
              <a:t>6</a:t>
            </a:r>
            <a:r>
              <a:rPr lang="ja-JP" altLang="en-US" sz="1400" dirty="0"/>
              <a:t>ヶ</a:t>
            </a:r>
            <a:r>
              <a:rPr lang="ja-JP" altLang="en-US" sz="1400" dirty="0" smtClean="0"/>
              <a:t>月間）経過後は</a:t>
            </a:r>
            <a:r>
              <a:rPr kumimoji="1" lang="ja-JP" altLang="en-US" sz="1400" dirty="0" smtClean="0"/>
              <a:t>、国保連から市区町村へ依頼書類が返却され、市区町村・医療機関等間で直接調整</a:t>
            </a:r>
            <a:r>
              <a:rPr lang="ja-JP" altLang="en-US" sz="1400" dirty="0"/>
              <a:t>を</a:t>
            </a:r>
            <a:r>
              <a:rPr kumimoji="1" lang="ja-JP" altLang="en-US" sz="1400" dirty="0" smtClean="0"/>
              <a:t>行う</a:t>
            </a:r>
            <a:r>
              <a:rPr kumimoji="1" lang="ja-JP" altLang="en-US" sz="1400" dirty="0" smtClean="0"/>
              <a:t>。</a:t>
            </a:r>
            <a:endParaRPr kumimoji="1" lang="en-US" altLang="ja-JP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400" dirty="0" smtClean="0"/>
              <a:t>2020</a:t>
            </a:r>
            <a:r>
              <a:rPr kumimoji="1" lang="ja-JP" altLang="en-US" sz="1400" dirty="0" smtClean="0"/>
              <a:t>年６月実施分以降は、</a:t>
            </a:r>
            <a:r>
              <a:rPr kumimoji="1" lang="en-US" altLang="ja-JP" sz="1400" dirty="0" smtClean="0"/>
              <a:t>2020</a:t>
            </a:r>
            <a:r>
              <a:rPr kumimoji="1" lang="ja-JP" altLang="en-US" sz="1400" dirty="0" smtClean="0"/>
              <a:t>年５月実施分の取扱に倣うこととする。</a:t>
            </a:r>
            <a:endParaRPr kumimoji="1" lang="ja-JP" altLang="en-US" sz="1400" dirty="0"/>
          </a:p>
        </p:txBody>
      </p:sp>
      <p:sp>
        <p:nvSpPr>
          <p:cNvPr id="15" name="二等辺三角形 14"/>
          <p:cNvSpPr/>
          <p:nvPr/>
        </p:nvSpPr>
        <p:spPr>
          <a:xfrm rot="10800000">
            <a:off x="5817096" y="2996952"/>
            <a:ext cx="2399516" cy="216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6364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227</TotalTime>
  <Words>376</Words>
  <Application>Microsoft Office PowerPoint</Application>
  <PresentationFormat>A4 210 x 297 mm</PresentationFormat>
  <Paragraphs>123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Wingdings</vt:lpstr>
      <vt:lpstr>Office ​​テーマ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賀登 浩章(katou-hiroaki)</dc:creator>
  <cp:lastModifiedBy>田中 義嗣(tanaka-yoshitsugu)</cp:lastModifiedBy>
  <cp:revision>17</cp:revision>
  <dcterms:created xsi:type="dcterms:W3CDTF">2019-12-15T12:08:01Z</dcterms:created>
  <dcterms:modified xsi:type="dcterms:W3CDTF">2020-03-26T11:20:59Z</dcterms:modified>
</cp:coreProperties>
</file>