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3" Type="http://schemas.openxmlformats.org/officeDocument/2006/relationships/slide" Target="slides/slide2.xml" />
  <Relationship Id="rId7" Type="http://schemas.openxmlformats.org/officeDocument/2006/relationships/tableStyles" Target="tableStyle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theme" Target="theme/theme1.xml" />
  <Relationship Id="rId5" Type="http://schemas.openxmlformats.org/officeDocument/2006/relationships/viewProps" Target="viewProps.xml" />
  <Relationship Id="rId4" Type="http://schemas.openxmlformats.org/officeDocument/2006/relationships/presProps" Target="presProps.xml" />
</Relationship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9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44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66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09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89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2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23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854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51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50791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32EA7-938E-416C-90F3-D1087AD405D0}" type="datetimeFigureOut">
              <a:rPr kumimoji="1" lang="ja-JP" altLang="en-US" smtClean="0"/>
              <a:t>2020/3/19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A1009-15BB-444F-8660-568160C73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45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Layout" Target="../slideLayouts/slideLayout1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75" y="908720"/>
            <a:ext cx="8722735" cy="5372958"/>
          </a:xfrm>
          <a:prstGeom prst="rect">
            <a:avLst/>
          </a:prstGeom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7164288" y="1052736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イメージ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48263" y="3004862"/>
            <a:ext cx="13902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solidFill>
                  <a:srgbClr val="FF0000"/>
                </a:solidFill>
              </a:rPr>
              <a:t>※</a:t>
            </a:r>
            <a:r>
              <a:rPr lang="ja-JP" altLang="en-US" sz="800" dirty="0" smtClean="0">
                <a:solidFill>
                  <a:srgbClr val="FF0000"/>
                </a:solidFill>
              </a:rPr>
              <a:t>記載内容は</a:t>
            </a:r>
            <a:r>
              <a:rPr lang="ja-JP" altLang="en-US" sz="800" dirty="0">
                <a:solidFill>
                  <a:srgbClr val="FF0000"/>
                </a:solidFill>
              </a:rPr>
              <a:t>サンプル</a:t>
            </a:r>
            <a:endParaRPr kumimoji="1" lang="ja-JP" alt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36" y="980728"/>
            <a:ext cx="8752794" cy="5328739"/>
          </a:xfrm>
          <a:prstGeom prst="rect">
            <a:avLst/>
          </a:prstGeom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7164288" y="1124744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イメージ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02826" y="3051515"/>
            <a:ext cx="13902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solidFill>
                  <a:srgbClr val="FF0000"/>
                </a:solidFill>
              </a:rPr>
              <a:t>※</a:t>
            </a:r>
            <a:r>
              <a:rPr lang="ja-JP" altLang="en-US" sz="800" dirty="0" smtClean="0">
                <a:solidFill>
                  <a:srgbClr val="FF0000"/>
                </a:solidFill>
              </a:rPr>
              <a:t>記載内容は</a:t>
            </a:r>
            <a:r>
              <a:rPr lang="ja-JP" altLang="en-US" sz="800" dirty="0">
                <a:solidFill>
                  <a:srgbClr val="FF0000"/>
                </a:solidFill>
              </a:rPr>
              <a:t>サンプル</a:t>
            </a:r>
            <a:endParaRPr kumimoji="1" lang="ja-JP" alt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150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