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3793" autoAdjust="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50" cy="493042"/>
          </a:xfrm>
          <a:prstGeom prst="rect">
            <a:avLst/>
          </a:prstGeom>
        </p:spPr>
        <p:txBody>
          <a:bodyPr vert="horz" lIns="62828" tIns="31414" rIns="62828" bIns="31414" rtlCol="0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945" y="0"/>
            <a:ext cx="2919734" cy="493042"/>
          </a:xfrm>
          <a:prstGeom prst="rect">
            <a:avLst/>
          </a:prstGeom>
        </p:spPr>
        <p:txBody>
          <a:bodyPr vert="horz" lIns="62828" tIns="31414" rIns="62828" bIns="31414" rtlCol="0"/>
          <a:lstStyle>
            <a:lvl1pPr algn="r">
              <a:defRPr sz="800"/>
            </a:lvl1pPr>
          </a:lstStyle>
          <a:p>
            <a:fld id="{396602E5-202E-40A5-B22C-7E6C6498D2E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828" tIns="31414" rIns="62828" bIns="314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118" y="4686088"/>
            <a:ext cx="5388610" cy="4440662"/>
          </a:xfrm>
          <a:prstGeom prst="rect">
            <a:avLst/>
          </a:prstGeom>
        </p:spPr>
        <p:txBody>
          <a:bodyPr vert="horz" lIns="62828" tIns="31414" rIns="62828" bIns="314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80"/>
            <a:ext cx="2918650" cy="493042"/>
          </a:xfrm>
          <a:prstGeom prst="rect">
            <a:avLst/>
          </a:prstGeom>
        </p:spPr>
        <p:txBody>
          <a:bodyPr vert="horz" lIns="62828" tIns="31414" rIns="62828" bIns="31414" rtlCol="0" anchor="b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945" y="9371080"/>
            <a:ext cx="2919734" cy="493042"/>
          </a:xfrm>
          <a:prstGeom prst="rect">
            <a:avLst/>
          </a:prstGeom>
        </p:spPr>
        <p:txBody>
          <a:bodyPr vert="horz" lIns="62828" tIns="31414" rIns="62828" bIns="31414" rtlCol="0" anchor="b"/>
          <a:lstStyle>
            <a:lvl1pPr algn="r">
              <a:defRPr sz="800"/>
            </a:lvl1pPr>
          </a:lstStyle>
          <a:p>
            <a:fld id="{BD16FC9B-715C-4FAD-B906-FB283FFFFD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16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2B7A-D316-4FA4-829D-CA211F2750D8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33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A6216-9DBB-4522-AFBA-A04E13F43D8E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08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3A7DA-2A1F-4AFA-B8D4-F5DAFBE71150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3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DF68-DDBC-4E83-B5B0-A80DF84AD05C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5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500E-7228-43B8-9D8C-4A45769F3B10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33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F958-9D93-46CD-A0F8-8A791A81D689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90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2D2B-AF18-4723-95AD-5ECD1A58EE38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51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DB471-33B4-48EC-AC26-E34D829D1391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38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805-1ADA-4593-94A7-E808314B8FB6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12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1D3CE-94DD-406D-BFD4-466C97409A69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08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800B-8C2A-4F9C-A36E-C9CB24CD3815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49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7E6A-0991-4220-AF9E-DF358E87010D}" type="datetime1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1F59C-C0E0-4A11-9A9B-06186C808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84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/>
          <p:cNvSpPr/>
          <p:nvPr/>
        </p:nvSpPr>
        <p:spPr>
          <a:xfrm>
            <a:off x="1907704" y="3222079"/>
            <a:ext cx="432048" cy="710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・・・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75656" y="116632"/>
            <a:ext cx="6408712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市区町村から国保連合会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の過誤請求時の編綴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方法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フローチャート: データ 31"/>
          <p:cNvSpPr/>
          <p:nvPr/>
        </p:nvSpPr>
        <p:spPr>
          <a:xfrm>
            <a:off x="453724" y="1700808"/>
            <a:ext cx="3024336" cy="360040"/>
          </a:xfrm>
          <a:prstGeom prst="flowChartInputOutp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ローチャート: データ 32"/>
          <p:cNvSpPr/>
          <p:nvPr/>
        </p:nvSpPr>
        <p:spPr>
          <a:xfrm>
            <a:off x="327642" y="1295136"/>
            <a:ext cx="3024336" cy="360040"/>
          </a:xfrm>
          <a:prstGeom prst="flowChartInputOutp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ローチャート: データ 34"/>
          <p:cNvSpPr/>
          <p:nvPr/>
        </p:nvSpPr>
        <p:spPr>
          <a:xfrm>
            <a:off x="179512" y="850007"/>
            <a:ext cx="3024336" cy="360040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左矢印吹き出し 42"/>
          <p:cNvSpPr/>
          <p:nvPr/>
        </p:nvSpPr>
        <p:spPr>
          <a:xfrm>
            <a:off x="3203848" y="764704"/>
            <a:ext cx="5490356" cy="360040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916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①過誤返戻依頼集計書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左矢印吹き出し 45"/>
          <p:cNvSpPr/>
          <p:nvPr/>
        </p:nvSpPr>
        <p:spPr>
          <a:xfrm>
            <a:off x="3203848" y="1246887"/>
            <a:ext cx="5490356" cy="418753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765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②過誤返戻依頼書</a:t>
            </a:r>
            <a:r>
              <a:rPr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01</a:t>
            </a:r>
            <a:r>
              <a:rPr lang="ja-JP" altLang="en-US" dirty="0" smtClean="0">
                <a:solidFill>
                  <a:schemeClr val="tx1"/>
                </a:solidFill>
              </a:rPr>
              <a:t>：北海道医療機関等）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5580112" y="3222079"/>
            <a:ext cx="432048" cy="710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・・・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940152" y="3370167"/>
            <a:ext cx="2304256" cy="355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※</a:t>
            </a:r>
            <a:r>
              <a:rPr lang="ja-JP" altLang="en-US" sz="1600" dirty="0" smtClean="0">
                <a:solidFill>
                  <a:schemeClr val="tx1"/>
                </a:solidFill>
              </a:rPr>
              <a:t>医療機関等番号順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6" name="左矢印吹き出し 65"/>
          <p:cNvSpPr/>
          <p:nvPr/>
        </p:nvSpPr>
        <p:spPr>
          <a:xfrm>
            <a:off x="3203848" y="1728856"/>
            <a:ext cx="5490356" cy="405680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028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②</a:t>
            </a:r>
            <a:r>
              <a:rPr lang="en-US" altLang="ja-JP" dirty="0" smtClean="0">
                <a:solidFill>
                  <a:schemeClr val="tx1"/>
                </a:solidFill>
              </a:rPr>
              <a:t>-1【</a:t>
            </a:r>
            <a:r>
              <a:rPr lang="ja-JP" altLang="en-US" dirty="0" smtClean="0">
                <a:solidFill>
                  <a:schemeClr val="tx1"/>
                </a:solidFill>
              </a:rPr>
              <a:t>原本</a:t>
            </a:r>
            <a:r>
              <a:rPr lang="en-US" altLang="ja-JP" dirty="0" smtClean="0">
                <a:solidFill>
                  <a:schemeClr val="tx1"/>
                </a:solidFill>
              </a:rPr>
              <a:t>】</a:t>
            </a:r>
            <a:r>
              <a:rPr lang="ja-JP" altLang="en-US" dirty="0" smtClean="0">
                <a:solidFill>
                  <a:schemeClr val="tx1"/>
                </a:solidFill>
              </a:rPr>
              <a:t>受診票（</a:t>
            </a:r>
            <a:r>
              <a:rPr lang="ja-JP" altLang="en-US" dirty="0">
                <a:solidFill>
                  <a:schemeClr val="tx1"/>
                </a:solidFill>
              </a:rPr>
              <a:t>抗体</a:t>
            </a:r>
            <a:r>
              <a:rPr lang="ja-JP" altLang="en-US" dirty="0" smtClean="0">
                <a:solidFill>
                  <a:schemeClr val="tx1"/>
                </a:solidFill>
              </a:rPr>
              <a:t>検査）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42" name="フローチャート: データ 41"/>
          <p:cNvSpPr/>
          <p:nvPr/>
        </p:nvSpPr>
        <p:spPr>
          <a:xfrm>
            <a:off x="453724" y="2695847"/>
            <a:ext cx="3024336" cy="360040"/>
          </a:xfrm>
          <a:prstGeom prst="flowChartInputOutp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左矢印吹き出し 44"/>
          <p:cNvSpPr/>
          <p:nvPr/>
        </p:nvSpPr>
        <p:spPr>
          <a:xfrm>
            <a:off x="3203848" y="2721993"/>
            <a:ext cx="5490356" cy="418975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7955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②</a:t>
            </a:r>
            <a:r>
              <a:rPr lang="en-US" altLang="ja-JP" dirty="0" smtClean="0">
                <a:solidFill>
                  <a:schemeClr val="tx1"/>
                </a:solidFill>
              </a:rPr>
              <a:t>-2【</a:t>
            </a:r>
            <a:r>
              <a:rPr lang="ja-JP" altLang="en-US" dirty="0">
                <a:solidFill>
                  <a:schemeClr val="tx1"/>
                </a:solidFill>
              </a:rPr>
              <a:t>原本</a:t>
            </a:r>
            <a:r>
              <a:rPr lang="en-US" altLang="ja-JP" dirty="0" smtClean="0">
                <a:solidFill>
                  <a:schemeClr val="tx1"/>
                </a:solidFill>
              </a:rPr>
              <a:t>】</a:t>
            </a:r>
            <a:r>
              <a:rPr lang="ja-JP" altLang="en-US" dirty="0" smtClean="0">
                <a:solidFill>
                  <a:schemeClr val="tx1"/>
                </a:solidFill>
              </a:rPr>
              <a:t>予診票（</a:t>
            </a:r>
            <a:r>
              <a:rPr lang="ja-JP" altLang="en-US" dirty="0">
                <a:solidFill>
                  <a:schemeClr val="tx1"/>
                </a:solidFill>
              </a:rPr>
              <a:t>予防</a:t>
            </a:r>
            <a:r>
              <a:rPr lang="ja-JP" altLang="en-US" dirty="0" smtClean="0">
                <a:solidFill>
                  <a:schemeClr val="tx1"/>
                </a:solidFill>
              </a:rPr>
              <a:t>接種）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34" name="フローチャート: データ 33"/>
          <p:cNvSpPr/>
          <p:nvPr/>
        </p:nvSpPr>
        <p:spPr>
          <a:xfrm>
            <a:off x="251520" y="2294456"/>
            <a:ext cx="3024336" cy="360040"/>
          </a:xfrm>
          <a:prstGeom prst="flowChartInputOutp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左矢印吹き出し 35"/>
          <p:cNvSpPr/>
          <p:nvPr/>
        </p:nvSpPr>
        <p:spPr>
          <a:xfrm>
            <a:off x="3203848" y="2269239"/>
            <a:ext cx="5494040" cy="418753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7354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②過誤返戻依頼書</a:t>
            </a:r>
            <a:r>
              <a:rPr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01</a:t>
            </a:r>
            <a:r>
              <a:rPr lang="ja-JP" altLang="en-US" dirty="0" smtClean="0">
                <a:solidFill>
                  <a:schemeClr val="tx1"/>
                </a:solidFill>
              </a:rPr>
              <a:t>：北海道医療機関等）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フローチャート: データ 36"/>
          <p:cNvSpPr/>
          <p:nvPr/>
        </p:nvSpPr>
        <p:spPr>
          <a:xfrm>
            <a:off x="453724" y="4715891"/>
            <a:ext cx="3024336" cy="360040"/>
          </a:xfrm>
          <a:prstGeom prst="flowChartInputOutp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ローチャート: データ 37"/>
          <p:cNvSpPr/>
          <p:nvPr/>
        </p:nvSpPr>
        <p:spPr>
          <a:xfrm>
            <a:off x="327642" y="4310219"/>
            <a:ext cx="3024336" cy="360040"/>
          </a:xfrm>
          <a:prstGeom prst="flowChartInputOutp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左矢印吹き出し 48"/>
          <p:cNvSpPr/>
          <p:nvPr/>
        </p:nvSpPr>
        <p:spPr>
          <a:xfrm>
            <a:off x="3203848" y="4261970"/>
            <a:ext cx="5490356" cy="418753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765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②過誤返戻依頼書</a:t>
            </a:r>
            <a:r>
              <a:rPr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47</a:t>
            </a:r>
            <a:r>
              <a:rPr lang="ja-JP" altLang="en-US" dirty="0" smtClean="0">
                <a:solidFill>
                  <a:schemeClr val="tx1"/>
                </a:solidFill>
              </a:rPr>
              <a:t>：沖縄県医療機関等）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左矢印吹き出し 49"/>
          <p:cNvSpPr/>
          <p:nvPr/>
        </p:nvSpPr>
        <p:spPr>
          <a:xfrm>
            <a:off x="3203848" y="4743939"/>
            <a:ext cx="5490356" cy="405680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028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②</a:t>
            </a:r>
            <a:r>
              <a:rPr lang="en-US" altLang="ja-JP" dirty="0" smtClean="0">
                <a:solidFill>
                  <a:schemeClr val="tx1"/>
                </a:solidFill>
              </a:rPr>
              <a:t>-1【</a:t>
            </a:r>
            <a:r>
              <a:rPr lang="ja-JP" altLang="en-US" dirty="0" smtClean="0">
                <a:solidFill>
                  <a:schemeClr val="tx1"/>
                </a:solidFill>
              </a:rPr>
              <a:t>原本</a:t>
            </a:r>
            <a:r>
              <a:rPr lang="en-US" altLang="ja-JP" dirty="0" smtClean="0">
                <a:solidFill>
                  <a:schemeClr val="tx1"/>
                </a:solidFill>
              </a:rPr>
              <a:t>】</a:t>
            </a:r>
            <a:r>
              <a:rPr lang="ja-JP" altLang="en-US" dirty="0" smtClean="0">
                <a:solidFill>
                  <a:schemeClr val="tx1"/>
                </a:solidFill>
              </a:rPr>
              <a:t>受診票（</a:t>
            </a:r>
            <a:r>
              <a:rPr lang="ja-JP" altLang="en-US" dirty="0">
                <a:solidFill>
                  <a:schemeClr val="tx1"/>
                </a:solidFill>
              </a:rPr>
              <a:t>抗体</a:t>
            </a:r>
            <a:r>
              <a:rPr lang="ja-JP" altLang="en-US" dirty="0" smtClean="0">
                <a:solidFill>
                  <a:schemeClr val="tx1"/>
                </a:solidFill>
              </a:rPr>
              <a:t>検査）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51" name="フローチャート: データ 50"/>
          <p:cNvSpPr/>
          <p:nvPr/>
        </p:nvSpPr>
        <p:spPr>
          <a:xfrm>
            <a:off x="453724" y="5710930"/>
            <a:ext cx="3024336" cy="360040"/>
          </a:xfrm>
          <a:prstGeom prst="flowChartInputOutp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左矢印吹き出し 51"/>
          <p:cNvSpPr/>
          <p:nvPr/>
        </p:nvSpPr>
        <p:spPr>
          <a:xfrm>
            <a:off x="3203848" y="5737076"/>
            <a:ext cx="5490356" cy="418975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7955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②</a:t>
            </a:r>
            <a:r>
              <a:rPr lang="en-US" altLang="ja-JP" dirty="0" smtClean="0">
                <a:solidFill>
                  <a:schemeClr val="tx1"/>
                </a:solidFill>
              </a:rPr>
              <a:t>-2【</a:t>
            </a:r>
            <a:r>
              <a:rPr lang="ja-JP" altLang="en-US" dirty="0">
                <a:solidFill>
                  <a:schemeClr val="tx1"/>
                </a:solidFill>
              </a:rPr>
              <a:t>原本</a:t>
            </a:r>
            <a:r>
              <a:rPr lang="en-US" altLang="ja-JP" dirty="0" smtClean="0">
                <a:solidFill>
                  <a:schemeClr val="tx1"/>
                </a:solidFill>
              </a:rPr>
              <a:t>】</a:t>
            </a:r>
            <a:r>
              <a:rPr lang="ja-JP" altLang="en-US" dirty="0" smtClean="0">
                <a:solidFill>
                  <a:schemeClr val="tx1"/>
                </a:solidFill>
              </a:rPr>
              <a:t>予診票（</a:t>
            </a:r>
            <a:r>
              <a:rPr lang="ja-JP" altLang="en-US" dirty="0">
                <a:solidFill>
                  <a:schemeClr val="tx1"/>
                </a:solidFill>
              </a:rPr>
              <a:t>予防</a:t>
            </a:r>
            <a:r>
              <a:rPr lang="ja-JP" altLang="en-US" dirty="0" smtClean="0">
                <a:solidFill>
                  <a:schemeClr val="tx1"/>
                </a:solidFill>
              </a:rPr>
              <a:t>接種）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53" name="フローチャート: データ 52"/>
          <p:cNvSpPr/>
          <p:nvPr/>
        </p:nvSpPr>
        <p:spPr>
          <a:xfrm>
            <a:off x="251520" y="5309539"/>
            <a:ext cx="3024336" cy="360040"/>
          </a:xfrm>
          <a:prstGeom prst="flowChartInputOutp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左矢印吹き出し 53"/>
          <p:cNvSpPr/>
          <p:nvPr/>
        </p:nvSpPr>
        <p:spPr>
          <a:xfrm>
            <a:off x="3203848" y="5284322"/>
            <a:ext cx="5494040" cy="418753"/>
          </a:xfrm>
          <a:prstGeom prst="leftArrowCallout">
            <a:avLst>
              <a:gd name="adj1" fmla="val 30158"/>
              <a:gd name="adj2" fmla="val 26653"/>
              <a:gd name="adj3" fmla="val 44842"/>
              <a:gd name="adj4" fmla="val 87354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②過誤返戻依頼書</a:t>
            </a:r>
            <a:r>
              <a:rPr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47</a:t>
            </a:r>
            <a:r>
              <a:rPr lang="ja-JP" altLang="en-US" dirty="0" smtClean="0">
                <a:solidFill>
                  <a:schemeClr val="tx1"/>
                </a:solidFill>
              </a:rPr>
              <a:t>：沖縄県医療機関等）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田中 義嗣(tanaka-yoshitsugu)</cp:lastModifiedBy>
  <cp:revision>1</cp:revision>
  <dcterms:modified xsi:type="dcterms:W3CDTF">2020-03-18T11:58:38Z</dcterms:modified>
</cp:coreProperties>
</file>